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C807E4D-3684-4837-AB4B-0F99287B0F75}" type="datetimeFigureOut">
              <a:rPr lang="en-AU" smtClean="0"/>
              <a:t>16/08/2017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5817ED0-FFEB-4364-AAA6-85FCD5B29817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5394176" cy="1524000"/>
          </a:xfrm>
        </p:spPr>
        <p:txBody>
          <a:bodyPr/>
          <a:lstStyle/>
          <a:p>
            <a:r>
              <a:rPr lang="en-AU" dirty="0" smtClean="0"/>
              <a:t>Bio-Security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157192"/>
            <a:ext cx="2873896" cy="557808"/>
          </a:xfrm>
        </p:spPr>
        <p:txBody>
          <a:bodyPr/>
          <a:lstStyle/>
          <a:p>
            <a:r>
              <a:rPr lang="en-AU" dirty="0" smtClean="0"/>
              <a:t>Molly Shambrook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10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is it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/>
          <a:lstStyle/>
          <a:p>
            <a:r>
              <a:rPr lang="en-AU" dirty="0" smtClean="0"/>
              <a:t>Protecting farms, the environment, the economy and peoples health from pests and diseases. </a:t>
            </a:r>
          </a:p>
          <a:p>
            <a:endParaRPr lang="en-AU" dirty="0" smtClean="0"/>
          </a:p>
          <a:p>
            <a:r>
              <a:rPr lang="en-AU" dirty="0" smtClean="0"/>
              <a:t>Biosecurity is everyone’s responsibility 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717032"/>
            <a:ext cx="3105522" cy="207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Cotton Bio-Security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Bio-Security plays a key role in protecting Australia's Cotton industry from pests. </a:t>
            </a:r>
          </a:p>
          <a:p>
            <a:endParaRPr lang="en-AU" dirty="0" smtClean="0"/>
          </a:p>
          <a:p>
            <a:r>
              <a:rPr lang="en-AU" dirty="0"/>
              <a:t>Pests and disease threats can come from overseas, </a:t>
            </a:r>
            <a:r>
              <a:rPr lang="en-AU" dirty="0" smtClean="0"/>
              <a:t>parts </a:t>
            </a:r>
            <a:r>
              <a:rPr lang="en-AU" dirty="0"/>
              <a:t>of Australia or even from properties in nearby regions. 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Awareness </a:t>
            </a:r>
            <a:r>
              <a:rPr lang="en-AU" dirty="0"/>
              <a:t>and early </a:t>
            </a:r>
            <a:r>
              <a:rPr lang="en-AU" dirty="0" smtClean="0"/>
              <a:t>spotting </a:t>
            </a:r>
            <a:r>
              <a:rPr lang="en-AU" dirty="0"/>
              <a:t>is essential for the best chance of stopping new pests and diseases of cotton from </a:t>
            </a:r>
            <a:r>
              <a:rPr lang="en-AU" dirty="0" smtClean="0"/>
              <a:t>establishing.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07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543800" cy="2664296"/>
          </a:xfrm>
        </p:spPr>
        <p:txBody>
          <a:bodyPr/>
          <a:lstStyle/>
          <a:p>
            <a:r>
              <a:rPr lang="en-AU" dirty="0"/>
              <a:t>Australia is fortunate to be free of many highly infectious animal </a:t>
            </a:r>
            <a:r>
              <a:rPr lang="en-AU" dirty="0" smtClean="0"/>
              <a:t>diseases. </a:t>
            </a:r>
          </a:p>
          <a:p>
            <a:endParaRPr lang="en-AU" dirty="0" smtClean="0"/>
          </a:p>
          <a:p>
            <a:r>
              <a:rPr lang="en-AU" dirty="0" smtClean="0"/>
              <a:t>Examples: </a:t>
            </a:r>
            <a:r>
              <a:rPr lang="en-AU" dirty="0" smtClean="0">
                <a:solidFill>
                  <a:schemeClr val="tx1"/>
                </a:solidFill>
              </a:rPr>
              <a:t>Foot and Mouth Disease</a:t>
            </a:r>
            <a:r>
              <a:rPr lang="en-AU" i="1" dirty="0" smtClean="0">
                <a:solidFill>
                  <a:schemeClr val="tx1"/>
                </a:solidFill>
              </a:rPr>
              <a:t>, </a:t>
            </a:r>
            <a:r>
              <a:rPr lang="en-AU" dirty="0"/>
              <a:t>highly pathogenic forms of </a:t>
            </a:r>
            <a:r>
              <a:rPr lang="en-AU" dirty="0" smtClean="0">
                <a:solidFill>
                  <a:schemeClr val="tx1"/>
                </a:solidFill>
              </a:rPr>
              <a:t>avian influenza, African Swine Fever, </a:t>
            </a:r>
            <a:r>
              <a:rPr lang="en-AU" dirty="0"/>
              <a:t>and many others that have serious consequences in other countries</a:t>
            </a:r>
            <a:r>
              <a:rPr lang="en-AU" dirty="0" smtClean="0"/>
              <a:t>.</a:t>
            </a:r>
          </a:p>
          <a:p>
            <a:endParaRPr lang="en-AU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868" y="3284984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AU" sz="2400" dirty="0"/>
              <a:t>An outbreak of any of these diseases could significantly impact the productivity of our livestock </a:t>
            </a:r>
            <a:r>
              <a:rPr lang="en-AU" sz="2400" dirty="0" smtClean="0"/>
              <a:t>industries </a:t>
            </a:r>
            <a:r>
              <a:rPr lang="en-AU" sz="2400" dirty="0"/>
              <a:t>and make it very difficult to trade our agricultural products </a:t>
            </a:r>
            <a:r>
              <a:rPr lang="en-AU" sz="2400" dirty="0" smtClean="0"/>
              <a:t>overseas. 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AU" sz="2400" dirty="0" smtClean="0"/>
              <a:t>Will Affect the Economy</a:t>
            </a:r>
            <a:endParaRPr lang="en-AU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5266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3451613" cy="23021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  <a:softEdge rad="1270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97455"/>
            <a:ext cx="4180711" cy="2308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620688"/>
            <a:ext cx="2808312" cy="28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555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137</TotalTime>
  <Words>157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Bio-Security</vt:lpstr>
      <vt:lpstr>What is it ?</vt:lpstr>
      <vt:lpstr>Cotton Bio-Security </vt:lpstr>
      <vt:lpstr>PowerPoint Presentation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Bio-Security</dc:title>
  <dc:creator>SHAMBROOK, Molly</dc:creator>
  <cp:lastModifiedBy>SHAMBROOK, Molly</cp:lastModifiedBy>
  <cp:revision>13</cp:revision>
  <dcterms:created xsi:type="dcterms:W3CDTF">2017-07-26T04:24:15Z</dcterms:created>
  <dcterms:modified xsi:type="dcterms:W3CDTF">2017-08-16T04:23:52Z</dcterms:modified>
</cp:coreProperties>
</file>