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004E2E-E1B8-45E0-9C9F-81B696AA5759}" type="datetimeFigureOut">
              <a:rPr lang="en-AU" smtClean="0"/>
              <a:t>26/08/2017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A275C9-A66B-4A26-B419-C8A5A1EE78BF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ioneer.com/home/site/us/agronomy/wheat-harvest-ti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EQSOC2083003\bwhit322$\My Documents\titan_modeldetailpage_optiona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655" y="188640"/>
            <a:ext cx="7632847" cy="1731982"/>
          </a:xfrm>
        </p:spPr>
        <p:txBody>
          <a:bodyPr/>
          <a:lstStyle/>
          <a:p>
            <a:r>
              <a:rPr lang="en-AU" dirty="0" smtClean="0"/>
              <a:t>Careers </a:t>
            </a:r>
            <a:r>
              <a:rPr lang="en-AU" dirty="0"/>
              <a:t>I</a:t>
            </a:r>
            <a:r>
              <a:rPr lang="en-AU" dirty="0" smtClean="0"/>
              <a:t>n Agriculture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679" y="1916832"/>
            <a:ext cx="6400800" cy="1752600"/>
          </a:xfrm>
        </p:spPr>
        <p:txBody>
          <a:bodyPr/>
          <a:lstStyle/>
          <a:p>
            <a:r>
              <a:rPr lang="en-AU" dirty="0" smtClean="0"/>
              <a:t>By Bryce Whiteman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62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smtClean="0"/>
              <a:t>I have designed this power point to show you some of the amazing jobs that are available in the Agricultural Industry.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19521"/>
            <a:ext cx="4989027" cy="27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31538"/>
            <a:ext cx="2879109" cy="17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41" y="2132856"/>
            <a:ext cx="7745505" cy="3877815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Truck drivers use their income to support their family and it is away of life for the truck drivers. </a:t>
            </a:r>
          </a:p>
          <a:p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he truck drivers are on the road for long periods of time up to three days or more on the road and can make a lot for money for the jobs that they do.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Cattle </a:t>
            </a:r>
            <a:r>
              <a:rPr lang="en-AU" dirty="0"/>
              <a:t>T</a:t>
            </a:r>
            <a:r>
              <a:rPr lang="en-AU" dirty="0" smtClean="0"/>
              <a:t>ruck </a:t>
            </a:r>
            <a:r>
              <a:rPr lang="en-AU" dirty="0"/>
              <a:t>D</a:t>
            </a:r>
            <a:r>
              <a:rPr lang="en-AU" dirty="0" smtClean="0"/>
              <a:t>river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66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 </a:t>
            </a:r>
            <a:r>
              <a:rPr lang="en-AU" b="1" dirty="0">
                <a:solidFill>
                  <a:schemeClr val="tx1"/>
                </a:solidFill>
              </a:rPr>
              <a:t>sheep shearer</a:t>
            </a:r>
            <a:r>
              <a:rPr lang="en-AU" dirty="0">
                <a:solidFill>
                  <a:schemeClr val="tx1"/>
                </a:solidFill>
              </a:rPr>
              <a:t> is a worker who </a:t>
            </a:r>
            <a:r>
              <a:rPr lang="en-AU" dirty="0" smtClean="0">
                <a:solidFill>
                  <a:schemeClr val="tx1"/>
                </a:solidFill>
              </a:rPr>
              <a:t>uses an  electrical tool (hand piece) to remove the wool from the sheep's body.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A </a:t>
            </a:r>
            <a:r>
              <a:rPr lang="en-AU" dirty="0">
                <a:solidFill>
                  <a:schemeClr val="tx1"/>
                </a:solidFill>
              </a:rPr>
              <a:t>professional shearer can shear a sheep in less than </a:t>
            </a:r>
            <a:r>
              <a:rPr lang="en-AU" b="1" dirty="0">
                <a:solidFill>
                  <a:schemeClr val="tx1"/>
                </a:solidFill>
              </a:rPr>
              <a:t>2 minutes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Sheep Shearer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"/>
            <a:ext cx="1402044" cy="21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21820"/>
            <a:ext cx="3059832" cy="20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 jackaroo works for people to roundup the cattle. They work on large properties that the farm own. They can work all day on the back of a horse.</a:t>
            </a:r>
          </a:p>
          <a:p>
            <a:r>
              <a:rPr lang="en-AU" dirty="0" smtClean="0"/>
              <a:t>They can sometimes be  away from home for many weeks. 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</a:t>
            </a:r>
            <a:r>
              <a:rPr lang="en-AU" dirty="0" smtClean="0"/>
              <a:t>ackaroo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426547" cy="22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9069"/>
            <a:ext cx="3459043" cy="20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/>
          </a:bodyPr>
          <a:lstStyle/>
          <a:p>
            <a:r>
              <a:rPr lang="en-AU" dirty="0" smtClean="0"/>
              <a:t>Wheat farmers have large properties that they grow wheat to make bread.</a:t>
            </a:r>
          </a:p>
          <a:p>
            <a:r>
              <a:rPr lang="en-AU"/>
              <a:t>W</a:t>
            </a:r>
            <a:r>
              <a:rPr lang="en-AU" smtClean="0"/>
              <a:t>heat farmers work </a:t>
            </a:r>
            <a:r>
              <a:rPr lang="en-AU" dirty="0" smtClean="0"/>
              <a:t>long hours to plant the seeds. Once grown the wheat needs to be harvested and then shipped to where it gets processed.  </a:t>
            </a:r>
          </a:p>
          <a:p>
            <a:pPr marL="0" indent="0">
              <a:buNone/>
            </a:pPr>
            <a:endParaRPr lang="en-AU" dirty="0"/>
          </a:p>
          <a:p>
            <a:endParaRPr lang="en-AU" dirty="0" smtClean="0"/>
          </a:p>
          <a:p>
            <a:endParaRPr lang="en-AU" sz="1600" dirty="0" smtClean="0">
              <a:hlinkClick r:id="rId2"/>
            </a:endParaRPr>
          </a:p>
          <a:p>
            <a:endParaRPr lang="en-AU" sz="1600" dirty="0" smtClean="0">
              <a:hlinkClick r:id="rId2"/>
            </a:endParaRPr>
          </a:p>
          <a:p>
            <a:endParaRPr lang="en-AU" sz="1600" dirty="0" smtClean="0">
              <a:hlinkClick r:id="rId2"/>
            </a:endParaRPr>
          </a:p>
          <a:p>
            <a:r>
              <a:rPr lang="en-AU" sz="1600" dirty="0" smtClean="0">
                <a:hlinkClick r:id="rId2"/>
              </a:rPr>
              <a:t>https</a:t>
            </a:r>
            <a:r>
              <a:rPr lang="en-AU" sz="1600" dirty="0">
                <a:hlinkClick r:id="rId2"/>
              </a:rPr>
              <a:t>://www.pioneer.com/home/site/us/agronomy/wheat-harvest-tips</a:t>
            </a:r>
            <a:r>
              <a:rPr lang="en-AU" sz="1600" dirty="0" smtClean="0">
                <a:hlinkClick r:id="rId2"/>
              </a:rPr>
              <a:t>/</a:t>
            </a:r>
            <a:endParaRPr lang="en-AU" sz="1600" dirty="0" smtClean="0"/>
          </a:p>
          <a:p>
            <a:pPr marL="0" indent="0">
              <a:buNone/>
            </a:pPr>
            <a:endParaRPr lang="en-AU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Wheat Farmer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86" y="4622279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216</TotalTime>
  <Words>217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Careers In Agriculture</vt:lpstr>
      <vt:lpstr>Introduction</vt:lpstr>
      <vt:lpstr>Cattle Truck Driver</vt:lpstr>
      <vt:lpstr>Sheep Shearer</vt:lpstr>
      <vt:lpstr>Jackaroo</vt:lpstr>
      <vt:lpstr>Wheat Farmer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Agriculture</dc:title>
  <dc:creator>WHITEMAN, Bryce</dc:creator>
  <cp:lastModifiedBy>PERKINS, Laura</cp:lastModifiedBy>
  <cp:revision>15</cp:revision>
  <dcterms:created xsi:type="dcterms:W3CDTF">2017-07-13T03:37:31Z</dcterms:created>
  <dcterms:modified xsi:type="dcterms:W3CDTF">2017-08-26T02:00:18Z</dcterms:modified>
</cp:coreProperties>
</file>